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3" r:id="rId33"/>
    <p:sldId id="284" r:id="rId34"/>
    <p:sldId id="285" r:id="rId35"/>
    <p:sldId id="286" r:id="rId36"/>
    <p:sldId id="305" r:id="rId37"/>
    <p:sldId id="306" r:id="rId38"/>
    <p:sldId id="307" r:id="rId39"/>
    <p:sldId id="308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9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77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7.pn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75.png"/><Relationship Id="rId7" Type="http://schemas.openxmlformats.org/officeDocument/2006/relationships/image" Target="../media/image9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48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49.png"/><Relationship Id="rId9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11.pn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7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10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1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9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2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4.png"/><Relationship Id="rId7" Type="http://schemas.openxmlformats.org/officeDocument/2006/relationships/image" Target="../media/image12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14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2" Type="http://schemas.openxmlformats.org/officeDocument/2006/relationships/image" Target="../media/image113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2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54.pn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7.png"/><Relationship Id="rId1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70.pn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7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7.png"/><Relationship Id="rId14" Type="http://schemas.openxmlformats.org/officeDocument/2006/relationships/image" Target="../media/image4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3" Type="http://schemas.openxmlformats.org/officeDocument/2006/relationships/image" Target="../media/image173.png"/><Relationship Id="rId21" Type="http://schemas.openxmlformats.org/officeDocument/2006/relationships/image" Target="../media/image189.png"/><Relationship Id="rId7" Type="http://schemas.openxmlformats.org/officeDocument/2006/relationships/image" Target="../media/image177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" Type="http://schemas.openxmlformats.org/officeDocument/2006/relationships/image" Target="../media/image172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1.png"/><Relationship Id="rId5" Type="http://schemas.openxmlformats.org/officeDocument/2006/relationships/image" Target="../media/image175.png"/><Relationship Id="rId15" Type="http://schemas.openxmlformats.org/officeDocument/2006/relationships/image" Target="../media/image183.png"/><Relationship Id="rId10" Type="http://schemas.openxmlformats.org/officeDocument/2006/relationships/image" Target="../media/image9.png"/><Relationship Id="rId19" Type="http://schemas.openxmlformats.org/officeDocument/2006/relationships/image" Target="../media/image187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2.png"/><Relationship Id="rId22" Type="http://schemas.openxmlformats.org/officeDocument/2006/relationships/image" Target="../media/image1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72.png"/><Relationship Id="rId7" Type="http://schemas.openxmlformats.org/officeDocument/2006/relationships/image" Target="../media/image193.png"/><Relationship Id="rId12" Type="http://schemas.openxmlformats.org/officeDocument/2006/relationships/image" Target="../media/image181.png"/><Relationship Id="rId17" Type="http://schemas.openxmlformats.org/officeDocument/2006/relationships/image" Target="../media/image198.png"/><Relationship Id="rId2" Type="http://schemas.openxmlformats.org/officeDocument/2006/relationships/image" Target="../media/image191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96.png"/><Relationship Id="rId10" Type="http://schemas.openxmlformats.org/officeDocument/2006/relationships/image" Target="../media/image11.png"/><Relationship Id="rId4" Type="http://schemas.openxmlformats.org/officeDocument/2006/relationships/image" Target="../media/image192.png"/><Relationship Id="rId9" Type="http://schemas.openxmlformats.org/officeDocument/2006/relationships/image" Target="../media/image9.png"/><Relationship Id="rId14" Type="http://schemas.openxmlformats.org/officeDocument/2006/relationships/image" Target="../media/image19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200.pn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7.png"/><Relationship Id="rId1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26" Type="http://schemas.openxmlformats.org/officeDocument/2006/relationships/image" Target="../media/image225.png"/><Relationship Id="rId3" Type="http://schemas.openxmlformats.org/officeDocument/2006/relationships/image" Target="../media/image202.png"/><Relationship Id="rId21" Type="http://schemas.openxmlformats.org/officeDocument/2006/relationships/image" Target="../media/image220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2" Type="http://schemas.openxmlformats.org/officeDocument/2006/relationships/image" Target="../media/image113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24" Type="http://schemas.openxmlformats.org/officeDocument/2006/relationships/image" Target="../media/image223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10" Type="http://schemas.openxmlformats.org/officeDocument/2006/relationships/image" Target="../media/image209.png"/><Relationship Id="rId19" Type="http://schemas.openxmlformats.org/officeDocument/2006/relationships/image" Target="../media/image218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02.png"/><Relationship Id="rId7" Type="http://schemas.openxmlformats.org/officeDocument/2006/relationships/image" Target="../media/image22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40.png"/><Relationship Id="rId1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235.png"/><Relationship Id="rId12" Type="http://schemas.openxmlformats.org/officeDocument/2006/relationships/image" Target="../media/image239.png"/><Relationship Id="rId17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8.png"/><Relationship Id="rId5" Type="http://schemas.openxmlformats.org/officeDocument/2006/relationships/image" Target="../media/image233.png"/><Relationship Id="rId15" Type="http://schemas.openxmlformats.org/officeDocument/2006/relationships/image" Target="../media/image8.png"/><Relationship Id="rId10" Type="http://schemas.openxmlformats.org/officeDocument/2006/relationships/image" Target="../media/image237.png"/><Relationship Id="rId4" Type="http://schemas.openxmlformats.org/officeDocument/2006/relationships/image" Target="../media/image41.png"/><Relationship Id="rId9" Type="http://schemas.openxmlformats.org/officeDocument/2006/relationships/image" Target="../media/image236.png"/><Relationship Id="rId1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35.png"/><Relationship Id="rId12" Type="http://schemas.openxmlformats.org/officeDocument/2006/relationships/image" Target="../media/image242.png"/><Relationship Id="rId17" Type="http://schemas.openxmlformats.org/officeDocument/2006/relationships/image" Target="../media/image10.png"/><Relationship Id="rId2" Type="http://schemas.openxmlformats.org/officeDocument/2006/relationships/image" Target="../media/image40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41.png"/><Relationship Id="rId5" Type="http://schemas.openxmlformats.org/officeDocument/2006/relationships/image" Target="../media/image233.png"/><Relationship Id="rId15" Type="http://schemas.openxmlformats.org/officeDocument/2006/relationships/image" Target="../media/image9.png"/><Relationship Id="rId10" Type="http://schemas.openxmlformats.org/officeDocument/2006/relationships/image" Target="../media/image237.png"/><Relationship Id="rId4" Type="http://schemas.openxmlformats.org/officeDocument/2006/relationships/image" Target="../media/image41.png"/><Relationship Id="rId9" Type="http://schemas.openxmlformats.org/officeDocument/2006/relationships/image" Target="../media/image236.png"/><Relationship Id="rId1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5.png"/><Relationship Id="rId3" Type="http://schemas.openxmlformats.org/officeDocument/2006/relationships/image" Target="../media/image243.png"/><Relationship Id="rId7" Type="http://schemas.openxmlformats.org/officeDocument/2006/relationships/image" Target="../media/image9.png"/><Relationship Id="rId12" Type="http://schemas.openxmlformats.org/officeDocument/2006/relationships/image" Target="../media/image19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244.png"/><Relationship Id="rId5" Type="http://schemas.openxmlformats.org/officeDocument/2006/relationships/image" Target="../media/image175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7.png"/><Relationship Id="rId3" Type="http://schemas.openxmlformats.org/officeDocument/2006/relationships/image" Target="../media/image246.png"/><Relationship Id="rId7" Type="http://schemas.openxmlformats.org/officeDocument/2006/relationships/image" Target="../media/image9.png"/><Relationship Id="rId12" Type="http://schemas.openxmlformats.org/officeDocument/2006/relationships/image" Target="../media/image19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244.png"/><Relationship Id="rId5" Type="http://schemas.openxmlformats.org/officeDocument/2006/relationships/image" Target="../media/image175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9.png"/><Relationship Id="rId3" Type="http://schemas.openxmlformats.org/officeDocument/2006/relationships/image" Target="../media/image248.png"/><Relationship Id="rId7" Type="http://schemas.openxmlformats.org/officeDocument/2006/relationships/image" Target="../media/image9.png"/><Relationship Id="rId12" Type="http://schemas.openxmlformats.org/officeDocument/2006/relationships/image" Target="../media/image19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244.png"/><Relationship Id="rId5" Type="http://schemas.openxmlformats.org/officeDocument/2006/relationships/image" Target="../media/image175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7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216040"/>
            <a:chOff x="-359955" y="8260151"/>
            <a:chExt cx="18861642" cy="2216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216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13724" y="1224490"/>
            <a:ext cx="9658267" cy="7459795"/>
            <a:chOff x="4313724" y="1224490"/>
            <a:chExt cx="9658267" cy="74597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3724" y="1224490"/>
              <a:ext cx="9658267" cy="74597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3460" y="1149462"/>
            <a:ext cx="10541483" cy="40561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9692" y="1461651"/>
            <a:ext cx="1394579" cy="1307796"/>
            <a:chOff x="5159692" y="1461651"/>
            <a:chExt cx="1394579" cy="13077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60000">
              <a:off x="5159692" y="1461651"/>
              <a:ext cx="1394579" cy="13077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24072" y="6948213"/>
            <a:ext cx="1739520" cy="1359557"/>
            <a:chOff x="16324072" y="6948213"/>
            <a:chExt cx="1739520" cy="13595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4072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6424" y="7138809"/>
            <a:ext cx="1275582" cy="1172625"/>
            <a:chOff x="726424" y="7138809"/>
            <a:chExt cx="1275582" cy="1172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424" y="7138809"/>
              <a:ext cx="1275582" cy="11726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63778" y="5372434"/>
            <a:ext cx="618671" cy="284404"/>
            <a:chOff x="14563778" y="5372434"/>
            <a:chExt cx="618671" cy="2844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0">
              <a:off x="14563778" y="5372434"/>
              <a:ext cx="618671" cy="2844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22908" y="4194972"/>
            <a:ext cx="410993" cy="402283"/>
            <a:chOff x="3322908" y="4194972"/>
            <a:chExt cx="410993" cy="4022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2908" y="4194972"/>
              <a:ext cx="410993" cy="4022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6032" y="2088206"/>
            <a:ext cx="1809899" cy="1368564"/>
            <a:chOff x="1146032" y="2088206"/>
            <a:chExt cx="1809899" cy="13685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46032" y="2741022"/>
              <a:ext cx="979072" cy="715748"/>
              <a:chOff x="1146032" y="2741022"/>
              <a:chExt cx="979072" cy="71574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46032" y="2741022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21922" y="2088206"/>
              <a:ext cx="1234009" cy="1234009"/>
              <a:chOff x="1721922" y="2088206"/>
              <a:chExt cx="1234009" cy="123400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21922" y="2088206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4620317" y="2323244"/>
            <a:ext cx="2343233" cy="1724050"/>
            <a:chOff x="14620317" y="2323244"/>
            <a:chExt cx="2343233" cy="172405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620317" y="2323244"/>
              <a:ext cx="979072" cy="715748"/>
              <a:chOff x="14620317" y="2323244"/>
              <a:chExt cx="979072" cy="71574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20317" y="2323244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729541" y="2813285"/>
              <a:ext cx="1234009" cy="1234009"/>
              <a:chOff x="15729541" y="2813285"/>
              <a:chExt cx="1234009" cy="123400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29541" y="2813285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704873" y="3456770"/>
            <a:ext cx="7661836" cy="4553003"/>
            <a:chOff x="5704873" y="3456770"/>
            <a:chExt cx="7661836" cy="455300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4873" y="3456770"/>
              <a:ext cx="7661836" cy="45530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51202" y="5510662"/>
            <a:ext cx="3682922" cy="3682922"/>
            <a:chOff x="1451202" y="5510662"/>
            <a:chExt cx="3682922" cy="368292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1202" y="5510662"/>
              <a:ext cx="3682922" cy="36829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084896" y="6474026"/>
            <a:ext cx="3380206" cy="3380206"/>
            <a:chOff x="3084896" y="6474026"/>
            <a:chExt cx="3380206" cy="338020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4896" y="6474026"/>
              <a:ext cx="3380206" cy="33802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33400" y="8468522"/>
            <a:ext cx="1801996" cy="953942"/>
            <a:chOff x="2233400" y="8468522"/>
            <a:chExt cx="1801996" cy="95394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3400" y="8468522"/>
              <a:ext cx="1801996" cy="9539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20188" y="8477855"/>
            <a:ext cx="1371270" cy="903864"/>
            <a:chOff x="5420188" y="8477855"/>
            <a:chExt cx="1371270" cy="90386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20188" y="8477855"/>
              <a:ext cx="1371270" cy="90386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366709" y="5251387"/>
            <a:ext cx="2356067" cy="4116783"/>
            <a:chOff x="13366709" y="5251387"/>
            <a:chExt cx="2356067" cy="411678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66709" y="5251387"/>
              <a:ext cx="2356067" cy="4116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62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757" y="1343558"/>
            <a:ext cx="5611301" cy="1041633"/>
            <a:chOff x="2000757" y="1343558"/>
            <a:chExt cx="5611301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757" y="1343558"/>
              <a:ext cx="5611301" cy="1041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30251" y="2709195"/>
            <a:ext cx="11163613" cy="6279532"/>
            <a:chOff x="2030251" y="2709195"/>
            <a:chExt cx="11163613" cy="62795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0251" y="2709195"/>
              <a:ext cx="11163613" cy="627953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1535" y="1043222"/>
            <a:ext cx="5230800" cy="1938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65004" y="7576966"/>
            <a:ext cx="5486204" cy="26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3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757" y="1343558"/>
            <a:ext cx="5611301" cy="1041633"/>
            <a:chOff x="2000757" y="1343558"/>
            <a:chExt cx="5611301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757" y="1343558"/>
              <a:ext cx="5611301" cy="1041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1200" y="3968886"/>
            <a:ext cx="6171429" cy="4732351"/>
            <a:chOff x="9646134" y="3008716"/>
            <a:chExt cx="6171429" cy="4732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6134" y="3008716"/>
              <a:ext cx="6171429" cy="47323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1535" y="1043222"/>
            <a:ext cx="5230800" cy="1938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8600" y="2334685"/>
            <a:ext cx="11102946" cy="265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8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757" y="1343558"/>
            <a:ext cx="5611301" cy="1041633"/>
            <a:chOff x="2000757" y="1343558"/>
            <a:chExt cx="5611301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757" y="1343558"/>
              <a:ext cx="5611301" cy="1041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1145" y="2343251"/>
            <a:ext cx="7953665" cy="70051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1535" y="1043222"/>
            <a:ext cx="5230800" cy="1938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9555" y="2389229"/>
            <a:ext cx="8561410" cy="50405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129" y="8638441"/>
            <a:ext cx="9812714" cy="85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61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757" y="1343558"/>
            <a:ext cx="5611301" cy="1041633"/>
            <a:chOff x="2000757" y="1343558"/>
            <a:chExt cx="5611301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757" y="1343558"/>
              <a:ext cx="5611301" cy="1041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03052" y="3598219"/>
            <a:ext cx="5620955" cy="4548701"/>
            <a:chOff x="2803052" y="3598219"/>
            <a:chExt cx="5620955" cy="45487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3052" y="3598219"/>
              <a:ext cx="5620955" cy="454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64381" y="3458284"/>
            <a:ext cx="3504955" cy="4825897"/>
            <a:chOff x="12464381" y="3458284"/>
            <a:chExt cx="3504955" cy="4825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4381" y="3458284"/>
              <a:ext cx="3504955" cy="4825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46059" y="3458284"/>
            <a:ext cx="2428274" cy="4825897"/>
            <a:chOff x="10346059" y="3458284"/>
            <a:chExt cx="2428274" cy="4825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6059" y="3458284"/>
              <a:ext cx="2428274" cy="48258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1535" y="1043222"/>
            <a:ext cx="5230800" cy="19385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0521" y="344320"/>
            <a:ext cx="8480130" cy="51429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97905" y="-318185"/>
            <a:ext cx="3238610" cy="61376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67927" y="2458302"/>
            <a:ext cx="1639494" cy="1229621"/>
            <a:chOff x="9867927" y="2458302"/>
            <a:chExt cx="1639494" cy="12296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60000">
              <a:off x="9867927" y="2458302"/>
              <a:ext cx="1639494" cy="12296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1542" y="7679273"/>
            <a:ext cx="8058431" cy="24147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90643" y="7742182"/>
            <a:ext cx="7446393" cy="241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0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757" y="1343558"/>
            <a:ext cx="5611301" cy="1041633"/>
            <a:chOff x="2000757" y="1343558"/>
            <a:chExt cx="5611301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757" y="1343558"/>
              <a:ext cx="5611301" cy="1041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0085" y="3936332"/>
            <a:ext cx="15192837" cy="4804735"/>
            <a:chOff x="1890085" y="3936332"/>
            <a:chExt cx="15192837" cy="4804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085" y="3936332"/>
              <a:ext cx="15192837" cy="4804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1535" y="1043222"/>
            <a:ext cx="5230800" cy="1938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057" y="2097419"/>
            <a:ext cx="15159977" cy="24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2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67" y="8502619"/>
            <a:ext cx="3022495" cy="6298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5199" y="907541"/>
            <a:ext cx="3768714" cy="11492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97769" y="2300077"/>
            <a:ext cx="20323467" cy="74185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038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0757" y="1343558"/>
            <a:ext cx="5611301" cy="1041633"/>
            <a:chOff x="2000757" y="1343558"/>
            <a:chExt cx="5611301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757" y="1343558"/>
              <a:ext cx="5611301" cy="1041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59691" y="3700912"/>
            <a:ext cx="5166333" cy="4921542"/>
            <a:chOff x="6559691" y="3700912"/>
            <a:chExt cx="5166333" cy="49215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9691" y="3700912"/>
              <a:ext cx="5166333" cy="49215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4573" y="1043222"/>
            <a:ext cx="5826857" cy="1938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2086" y="2106943"/>
            <a:ext cx="17685054" cy="23842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006354" y="3228935"/>
            <a:ext cx="8948606" cy="66508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55514" y="3308348"/>
            <a:ext cx="9181054" cy="66857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55317" y="8477492"/>
            <a:ext cx="10329410" cy="8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48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3968" y="1135854"/>
            <a:ext cx="5008608" cy="1041633"/>
            <a:chOff x="1853968" y="1135854"/>
            <a:chExt cx="5008608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968" y="1135854"/>
              <a:ext cx="5008608" cy="1041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8946" y="835518"/>
            <a:ext cx="4807114" cy="19385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6508" y="2203350"/>
            <a:ext cx="10204661" cy="2628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11013" y="4533900"/>
            <a:ext cx="3795047" cy="3795047"/>
            <a:chOff x="2160649" y="4590475"/>
            <a:chExt cx="3795047" cy="37950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60649" y="4590475"/>
              <a:ext cx="3795047" cy="3795047"/>
              <a:chOff x="2160649" y="4590475"/>
              <a:chExt cx="3795047" cy="379504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60649" y="4590475"/>
                <a:ext cx="3795047" cy="379504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6925" y="5148223"/>
              <a:ext cx="4538438" cy="2955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50314" y="4533900"/>
            <a:ext cx="3795047" cy="3795047"/>
            <a:chOff x="6999950" y="4590475"/>
            <a:chExt cx="3795047" cy="3795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99950" y="4590475"/>
              <a:ext cx="3795047" cy="3795047"/>
              <a:chOff x="6999950" y="4590475"/>
              <a:chExt cx="3795047" cy="379504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99950" y="4590475"/>
                <a:ext cx="3795047" cy="379504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3761" y="5193864"/>
              <a:ext cx="4653372" cy="2928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08963" y="4533900"/>
            <a:ext cx="3795047" cy="3795047"/>
            <a:chOff x="11858599" y="4590475"/>
            <a:chExt cx="3795047" cy="379504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858599" y="4590475"/>
              <a:ext cx="3795047" cy="3795047"/>
              <a:chOff x="11858599" y="4590475"/>
              <a:chExt cx="3795047" cy="379504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58599" y="4590475"/>
                <a:ext cx="3795047" cy="379504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88446" y="5193864"/>
              <a:ext cx="4653372" cy="292881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23033" y="8681868"/>
            <a:ext cx="11221086" cy="8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20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3968" y="1135854"/>
            <a:ext cx="5008608" cy="1041633"/>
            <a:chOff x="1853968" y="1135854"/>
            <a:chExt cx="5008608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968" y="1135854"/>
              <a:ext cx="5008608" cy="10416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62400" y="1571912"/>
            <a:ext cx="11201400" cy="8055492"/>
            <a:chOff x="2490960" y="1237623"/>
            <a:chExt cx="13303794" cy="88371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0960" y="1237623"/>
              <a:ext cx="13303794" cy="88371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8946" y="835518"/>
            <a:ext cx="4807114" cy="19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3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00" y="8499229"/>
            <a:ext cx="3022676" cy="64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361" y="903313"/>
            <a:ext cx="3772419" cy="11619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26741" y="2010000"/>
            <a:ext cx="18743514" cy="75994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8257" y="2267574"/>
            <a:ext cx="16608410" cy="7460210"/>
            <a:chOff x="858257" y="2267574"/>
            <a:chExt cx="16608410" cy="7460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257" y="2267574"/>
              <a:ext cx="16608410" cy="7460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51444" y="-1256093"/>
            <a:ext cx="1529809" cy="6641170"/>
            <a:chOff x="8451444" y="-1256093"/>
            <a:chExt cx="1529809" cy="66411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451444" y="-1256093"/>
              <a:ext cx="1529809" cy="66411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1104" y="1066305"/>
            <a:ext cx="9336781" cy="21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61378" y="550470"/>
            <a:ext cx="1822127" cy="1822127"/>
            <a:chOff x="4561378" y="550470"/>
            <a:chExt cx="1822127" cy="1822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520000">
              <a:off x="4561378" y="550470"/>
              <a:ext cx="1822127" cy="1822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51997" y="314092"/>
            <a:ext cx="3288366" cy="2562760"/>
            <a:chOff x="12451997" y="314092"/>
            <a:chExt cx="3288366" cy="256276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628806" y="795353"/>
              <a:ext cx="920926" cy="920926"/>
              <a:chOff x="14628806" y="795353"/>
              <a:chExt cx="920926" cy="9209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640000">
                <a:off x="14628806" y="795353"/>
                <a:ext cx="920926" cy="9209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22314" y="684409"/>
              <a:ext cx="1822127" cy="1822127"/>
              <a:chOff x="12822314" y="684409"/>
              <a:chExt cx="1822127" cy="182212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340000">
                <a:off x="12822314" y="684409"/>
                <a:ext cx="1822127" cy="182212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503632" y="527244"/>
            <a:ext cx="2075816" cy="2397390"/>
            <a:chOff x="2503632" y="527244"/>
            <a:chExt cx="2075816" cy="23973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3632" y="527244"/>
              <a:ext cx="2075816" cy="23973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48013" y="4431060"/>
            <a:ext cx="14136669" cy="4502581"/>
            <a:chOff x="2148013" y="4431060"/>
            <a:chExt cx="14136669" cy="450258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168841" y="4464390"/>
              <a:ext cx="6392765" cy="793339"/>
              <a:chOff x="2168841" y="4464390"/>
              <a:chExt cx="6392765" cy="79333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68841" y="4464390"/>
                <a:ext cx="6392765" cy="79333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8918" y="4012886"/>
              <a:ext cx="2488571" cy="185775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6062" y="4357950"/>
              <a:ext cx="3060581" cy="125939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2177173" y="5993176"/>
              <a:ext cx="6392765" cy="793339"/>
              <a:chOff x="2177173" y="5993176"/>
              <a:chExt cx="6392765" cy="79333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77173" y="5993176"/>
                <a:ext cx="6392765" cy="79333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6924" y="5541672"/>
              <a:ext cx="2483829" cy="185775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74393" y="5886736"/>
              <a:ext cx="4159657" cy="125939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175090" y="7532376"/>
              <a:ext cx="6392765" cy="793339"/>
              <a:chOff x="2175090" y="7532376"/>
              <a:chExt cx="6392765" cy="79333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75090" y="7532376"/>
                <a:ext cx="6392765" cy="79333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3841" y="7080872"/>
              <a:ext cx="2466352" cy="185775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53263" y="7332813"/>
              <a:ext cx="2290990" cy="134511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883587" y="4462307"/>
              <a:ext cx="6392765" cy="793339"/>
              <a:chOff x="9883587" y="4462307"/>
              <a:chExt cx="6392765" cy="79333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83587" y="4462307"/>
                <a:ext cx="6392765" cy="79333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18290" y="4010803"/>
              <a:ext cx="2467543" cy="185775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61791" y="4262744"/>
              <a:ext cx="2320600" cy="1345114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9891918" y="5991093"/>
              <a:ext cx="6392765" cy="793339"/>
              <a:chOff x="9891918" y="5991093"/>
              <a:chExt cx="6392765" cy="79333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91918" y="5991093"/>
                <a:ext cx="6392765" cy="793339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09421" y="5549113"/>
              <a:ext cx="2481048" cy="1838705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70122" y="5743911"/>
              <a:ext cx="1806857" cy="1395905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889835" y="7530293"/>
              <a:ext cx="6392765" cy="793339"/>
              <a:chOff x="9889835" y="7530293"/>
              <a:chExt cx="6392765" cy="79333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89835" y="7530293"/>
                <a:ext cx="6392765" cy="79333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08005" y="7078789"/>
              <a:ext cx="2479048" cy="185775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77563" y="7330730"/>
              <a:ext cx="1667590" cy="13451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82466" y="8875422"/>
            <a:ext cx="1804434" cy="1410292"/>
            <a:chOff x="15382466" y="8875422"/>
            <a:chExt cx="1804434" cy="141029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82466" y="8875422"/>
              <a:ext cx="1804434" cy="14102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8257" y="9028958"/>
            <a:ext cx="1397974" cy="1285139"/>
            <a:chOff x="1258257" y="9028958"/>
            <a:chExt cx="1397974" cy="128513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8257" y="9028958"/>
              <a:ext cx="1397974" cy="128513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440000" y="443879"/>
            <a:ext cx="2343233" cy="1724050"/>
            <a:chOff x="-440000" y="443879"/>
            <a:chExt cx="2343233" cy="172405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-440000" y="443879"/>
              <a:ext cx="979072" cy="715748"/>
              <a:chOff x="-440000" y="443879"/>
              <a:chExt cx="979072" cy="71574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440000" y="44387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69224" y="933920"/>
              <a:ext cx="1234009" cy="1234009"/>
              <a:chOff x="669224" y="933920"/>
              <a:chExt cx="1234009" cy="123400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69224" y="93392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6726984" y="373920"/>
            <a:ext cx="1809899" cy="1368564"/>
            <a:chOff x="16726984" y="373920"/>
            <a:chExt cx="1809899" cy="136856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6726984" y="1026736"/>
              <a:ext cx="979072" cy="715748"/>
              <a:chOff x="16726984" y="1026736"/>
              <a:chExt cx="979072" cy="71574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726984" y="1026736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7302875" y="373920"/>
              <a:ext cx="1234009" cy="1234009"/>
              <a:chOff x="17302875" y="373920"/>
              <a:chExt cx="1234009" cy="1234009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302875" y="373920"/>
                <a:ext cx="1234009" cy="123400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251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377" y="-3041281"/>
            <a:ext cx="17259843" cy="17259843"/>
            <a:chOff x="619377" y="-3041281"/>
            <a:chExt cx="17259843" cy="17259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377" y="-3041281"/>
              <a:ext cx="17259843" cy="172598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58471" y="-1424404"/>
            <a:ext cx="1420211" cy="6083240"/>
            <a:chOff x="3758471" y="-1424404"/>
            <a:chExt cx="1420211" cy="6083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3758471" y="-1424404"/>
              <a:ext cx="1420211" cy="60832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81" y="578585"/>
            <a:ext cx="8037752" cy="2180952"/>
          </a:xfrm>
          <a:prstGeom prst="rect">
            <a:avLst/>
          </a:prstGeom>
        </p:spPr>
      </p:pic>
      <p:grpSp>
        <p:nvGrpSpPr>
          <p:cNvPr id="2" name="그룹 1002">
            <a:extLst>
              <a:ext uri="{FF2B5EF4-FFF2-40B4-BE49-F238E27FC236}">
                <a16:creationId xmlns:a16="http://schemas.microsoft.com/office/drawing/2014/main" id="{DC1A818B-33BC-53AF-74D8-65097E9C2FE1}"/>
              </a:ext>
            </a:extLst>
          </p:cNvPr>
          <p:cNvGrpSpPr/>
          <p:nvPr/>
        </p:nvGrpSpPr>
        <p:grpSpPr>
          <a:xfrm>
            <a:off x="8836524" y="5530515"/>
            <a:ext cx="7621329" cy="4300012"/>
            <a:chOff x="8836524" y="5530515"/>
            <a:chExt cx="7621329" cy="4300012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9597A1EA-E7A5-3E81-2A07-0CEABD882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6524" y="5530515"/>
              <a:ext cx="7621329" cy="4300012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3FAE7202-A77E-F1F2-EE32-E49A64DD0A66}"/>
              </a:ext>
            </a:extLst>
          </p:cNvPr>
          <p:cNvGrpSpPr/>
          <p:nvPr/>
        </p:nvGrpSpPr>
        <p:grpSpPr>
          <a:xfrm>
            <a:off x="8836524" y="440791"/>
            <a:ext cx="7581267" cy="4739180"/>
            <a:chOff x="8836524" y="440791"/>
            <a:chExt cx="7581267" cy="4739180"/>
          </a:xfrm>
        </p:grpSpPr>
        <p:pic>
          <p:nvPicPr>
            <p:cNvPr id="7" name="Object 8">
              <a:extLst>
                <a:ext uri="{FF2B5EF4-FFF2-40B4-BE49-F238E27FC236}">
                  <a16:creationId xmlns:a16="http://schemas.microsoft.com/office/drawing/2014/main" id="{603B03BF-D33B-7AA3-F68F-799FDA82A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6524" y="440791"/>
              <a:ext cx="7581267" cy="4739180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820F5D43-78A7-0C1A-F825-1F5182841FEB}"/>
              </a:ext>
            </a:extLst>
          </p:cNvPr>
          <p:cNvGrpSpPr/>
          <p:nvPr/>
        </p:nvGrpSpPr>
        <p:grpSpPr>
          <a:xfrm>
            <a:off x="1019966" y="3906726"/>
            <a:ext cx="7506676" cy="4692552"/>
            <a:chOff x="1019966" y="3906726"/>
            <a:chExt cx="7506676" cy="4692552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95E29FA5-B2F9-5686-FEF2-73EFF5B3D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966" y="3906726"/>
              <a:ext cx="7506676" cy="4692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E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377" y="-3041281"/>
            <a:ext cx="17259843" cy="17259843"/>
            <a:chOff x="619377" y="-3041281"/>
            <a:chExt cx="17259843" cy="17259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377" y="-3041281"/>
              <a:ext cx="17259843" cy="172598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58471" y="-1424404"/>
            <a:ext cx="1420211" cy="6083240"/>
            <a:chOff x="3758471" y="-1424404"/>
            <a:chExt cx="1420211" cy="60832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3758471" y="-1424404"/>
              <a:ext cx="1420211" cy="60832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2600" y="2476500"/>
            <a:ext cx="4856735" cy="7157000"/>
            <a:chOff x="1959373" y="2960069"/>
            <a:chExt cx="4187927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9373" y="2960069"/>
              <a:ext cx="418792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065" y="2514595"/>
            <a:ext cx="4856735" cy="7157000"/>
            <a:chOff x="7094956" y="2998164"/>
            <a:chExt cx="4187927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4956" y="2998164"/>
              <a:ext cx="418792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83465" y="2514595"/>
            <a:ext cx="4856735" cy="7157000"/>
            <a:chOff x="12135865" y="2998164"/>
            <a:chExt cx="4187927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5865" y="2998164"/>
              <a:ext cx="4187927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643" y="645251"/>
            <a:ext cx="7765181" cy="21333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E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377" y="-3041281"/>
            <a:ext cx="17259843" cy="17259843"/>
            <a:chOff x="619377" y="-3041281"/>
            <a:chExt cx="17259843" cy="17259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377" y="-3041281"/>
              <a:ext cx="17259843" cy="172598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58471" y="-1424404"/>
            <a:ext cx="1420211" cy="6083240"/>
            <a:chOff x="3758471" y="-1424404"/>
            <a:chExt cx="1420211" cy="60832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3758471" y="-1424404"/>
              <a:ext cx="1420211" cy="60832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6957" y="3187302"/>
            <a:ext cx="15700217" cy="1442457"/>
            <a:chOff x="1426957" y="3187302"/>
            <a:chExt cx="15700217" cy="1442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6957" y="3187302"/>
              <a:ext cx="15700217" cy="1442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1938" y="5588640"/>
            <a:ext cx="11685088" cy="4389211"/>
            <a:chOff x="1381938" y="5588640"/>
            <a:chExt cx="11685088" cy="4389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1938" y="5588640"/>
              <a:ext cx="11685088" cy="4389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2909" y="645251"/>
            <a:ext cx="7293124" cy="2133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548" y="2404462"/>
            <a:ext cx="2365838" cy="10894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5548" y="4779710"/>
            <a:ext cx="2269886" cy="10894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E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377" y="-3041281"/>
            <a:ext cx="17259843" cy="17259843"/>
            <a:chOff x="619377" y="-3041281"/>
            <a:chExt cx="17259843" cy="17259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377" y="-3041281"/>
              <a:ext cx="17259843" cy="172598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58471" y="-1424404"/>
            <a:ext cx="1420211" cy="6083240"/>
            <a:chOff x="3758471" y="-1424404"/>
            <a:chExt cx="1420211" cy="60832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3758471" y="-1424404"/>
              <a:ext cx="1420211" cy="60832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64223" y="2935476"/>
            <a:ext cx="14570151" cy="6465504"/>
            <a:chOff x="1964223" y="2935476"/>
            <a:chExt cx="14570151" cy="64655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4223" y="2935476"/>
              <a:ext cx="14570151" cy="64655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29948" y="502394"/>
            <a:ext cx="9201000" cy="22952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E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2936" y="-2393662"/>
            <a:ext cx="17259843" cy="17259843"/>
            <a:chOff x="512936" y="-2393662"/>
            <a:chExt cx="17259843" cy="17259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936" y="-2393662"/>
              <a:ext cx="17259843" cy="172598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58471" y="-1424404"/>
            <a:ext cx="1420211" cy="6083240"/>
            <a:chOff x="3758471" y="-1424404"/>
            <a:chExt cx="1420211" cy="60832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3758471" y="-1424404"/>
              <a:ext cx="1420211" cy="60832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309" y="645251"/>
            <a:ext cx="7564610" cy="21333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57" y="2552700"/>
            <a:ext cx="12116799" cy="75877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E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2936" y="-2393662"/>
            <a:ext cx="17259843" cy="17259843"/>
            <a:chOff x="512936" y="-2393662"/>
            <a:chExt cx="17259843" cy="17259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936" y="-2393662"/>
              <a:ext cx="17259843" cy="172598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58471" y="-1424404"/>
            <a:ext cx="1420211" cy="6083240"/>
            <a:chOff x="3758471" y="-1424404"/>
            <a:chExt cx="1420211" cy="60832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3758471" y="-1424404"/>
              <a:ext cx="1420211" cy="60832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813" y="2778585"/>
            <a:ext cx="16210787" cy="764716"/>
            <a:chOff x="781814" y="2621913"/>
            <a:chExt cx="16210787" cy="764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 cstate="print"/>
            <a:srcRect r="1518" b="87591"/>
            <a:stretch/>
          </p:blipFill>
          <p:spPr>
            <a:xfrm>
              <a:off x="781814" y="2621913"/>
              <a:ext cx="16210787" cy="7647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9357" y="645251"/>
            <a:ext cx="8499210" cy="213333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37074" y="3686348"/>
            <a:ext cx="4214371" cy="5029200"/>
          </a:xfrm>
          <a:prstGeom prst="roundRect">
            <a:avLst>
              <a:gd name="adj" fmla="val 9394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75583" y="3675957"/>
            <a:ext cx="4178415" cy="5029200"/>
          </a:xfrm>
          <a:prstGeom prst="roundRect">
            <a:avLst>
              <a:gd name="adj" fmla="val 9394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591899" y="3686348"/>
            <a:ext cx="3810000" cy="5029200"/>
          </a:xfrm>
          <a:prstGeom prst="roundRect">
            <a:avLst>
              <a:gd name="adj" fmla="val 9394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639800" y="3686348"/>
            <a:ext cx="3810000" cy="5029200"/>
          </a:xfrm>
          <a:prstGeom prst="roundRect">
            <a:avLst>
              <a:gd name="adj" fmla="val 9394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32" y="6692149"/>
            <a:ext cx="1480312" cy="14086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272" y="6815495"/>
            <a:ext cx="1269383" cy="13908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577" y="5081897"/>
            <a:ext cx="1477596" cy="14775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498" y="3917143"/>
            <a:ext cx="1321359" cy="13213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55" y="3782730"/>
            <a:ext cx="869349" cy="15901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63" y="6200948"/>
            <a:ext cx="1361325" cy="13613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41" y="6190557"/>
            <a:ext cx="1428404" cy="14284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08" y="4138221"/>
            <a:ext cx="1510654" cy="132132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492" y="4020981"/>
            <a:ext cx="1126963" cy="155580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952" y="6323524"/>
            <a:ext cx="1462203" cy="690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45" y="4905040"/>
            <a:ext cx="1109019" cy="110901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183" y="7118183"/>
            <a:ext cx="1431226" cy="123223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246" y="7562273"/>
            <a:ext cx="1699756" cy="58097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002" y="3917143"/>
            <a:ext cx="1346724" cy="6957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487" y="7042093"/>
            <a:ext cx="1258376" cy="125837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784" y="4124733"/>
            <a:ext cx="1334816" cy="133481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56" y="7162699"/>
            <a:ext cx="1484626" cy="1143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728" y="4270231"/>
            <a:ext cx="1102682" cy="110268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100" y="5826915"/>
            <a:ext cx="2857500" cy="8001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859" y="6092302"/>
            <a:ext cx="1250156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00" y="8499229"/>
            <a:ext cx="3022686" cy="64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4837" y="903313"/>
            <a:ext cx="3765514" cy="11619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54445" y="3014705"/>
            <a:ext cx="19357762" cy="54704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7DA7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1182" y="1343907"/>
            <a:ext cx="9023350" cy="1041633"/>
            <a:chOff x="4631182" y="1343907"/>
            <a:chExt cx="9023350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1182" y="1343907"/>
              <a:ext cx="9023350" cy="1041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0953" y="1041871"/>
            <a:ext cx="11383933" cy="1942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8844" y="2983333"/>
            <a:ext cx="5377982" cy="5551852"/>
            <a:chOff x="2138844" y="2983333"/>
            <a:chExt cx="5377982" cy="55518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8844" y="2983333"/>
              <a:ext cx="5377982" cy="55518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89471" y="2992856"/>
            <a:ext cx="8569646" cy="5356767"/>
            <a:chOff x="8189471" y="2992856"/>
            <a:chExt cx="8569646" cy="53567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89471" y="2992856"/>
              <a:ext cx="8569646" cy="53567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8797" y="1864723"/>
            <a:ext cx="2818327" cy="2676940"/>
            <a:chOff x="1468797" y="1864723"/>
            <a:chExt cx="2818327" cy="26769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8797" y="1864723"/>
              <a:ext cx="2818327" cy="26769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61534" y="6970011"/>
            <a:ext cx="2527937" cy="2401117"/>
            <a:chOff x="5661534" y="6970011"/>
            <a:chExt cx="2527937" cy="24011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1534" y="6970011"/>
              <a:ext cx="2527937" cy="2401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7DA7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8450" y="1597230"/>
            <a:ext cx="5960609" cy="1041633"/>
            <a:chOff x="2668450" y="1597230"/>
            <a:chExt cx="5960609" cy="10416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668450" y="1597230"/>
              <a:ext cx="5960609" cy="1041633"/>
              <a:chOff x="2668450" y="1597230"/>
              <a:chExt cx="5960609" cy="10416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68450" y="1597230"/>
                <a:ext cx="5960609" cy="1041633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884" y="1228532"/>
              <a:ext cx="7165657" cy="2020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44708" y="3197342"/>
            <a:ext cx="5389379" cy="5569827"/>
            <a:chOff x="10644708" y="3197342"/>
            <a:chExt cx="5389379" cy="5569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44708" y="3197342"/>
              <a:ext cx="5389379" cy="5569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1074" y="3197342"/>
            <a:ext cx="5355361" cy="5534470"/>
            <a:chOff x="2971074" y="3197342"/>
            <a:chExt cx="5355361" cy="55344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1074" y="3197342"/>
              <a:ext cx="5355361" cy="55344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23289" y="2321672"/>
            <a:ext cx="2028409" cy="1926649"/>
            <a:chOff x="4423289" y="2321672"/>
            <a:chExt cx="2028409" cy="19266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20000">
              <a:off x="4423289" y="2321672"/>
              <a:ext cx="2028409" cy="1926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71145" y="2318229"/>
            <a:ext cx="2005864" cy="1905235"/>
            <a:chOff x="12271145" y="2318229"/>
            <a:chExt cx="2005864" cy="19052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320000">
              <a:off x="12271145" y="2318229"/>
              <a:ext cx="2005864" cy="19052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59093" y="1597230"/>
            <a:ext cx="5960609" cy="1041633"/>
            <a:chOff x="10359093" y="1597230"/>
            <a:chExt cx="5960609" cy="104163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359093" y="1597230"/>
              <a:ext cx="5960609" cy="1041633"/>
              <a:chOff x="10359093" y="1597230"/>
              <a:chExt cx="5960609" cy="104163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59093" y="1597230"/>
                <a:ext cx="5960609" cy="104163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8790" y="1295203"/>
              <a:ext cx="6322533" cy="1942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00" y="8499229"/>
            <a:ext cx="3022686" cy="64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8409" y="903313"/>
            <a:ext cx="3754800" cy="11619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33616" y="3014705"/>
            <a:ext cx="19261981" cy="54704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67" y="8502619"/>
            <a:ext cx="3022495" cy="6298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5199" y="907541"/>
            <a:ext cx="3768714" cy="11492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83226" y="2223496"/>
            <a:ext cx="19132219" cy="7533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049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8295" y="456095"/>
            <a:ext cx="9792657" cy="2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53390" y="8373190"/>
            <a:ext cx="1494039" cy="1379143"/>
            <a:chOff x="13753390" y="8373190"/>
            <a:chExt cx="1494039" cy="1379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53390" y="8373190"/>
              <a:ext cx="1494039" cy="1379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22185" y="6944213"/>
            <a:ext cx="1522286" cy="2807517"/>
            <a:chOff x="14822185" y="6944213"/>
            <a:chExt cx="1522286" cy="28075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2185" y="6944213"/>
              <a:ext cx="1522286" cy="28075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41042" y="6934403"/>
            <a:ext cx="984843" cy="2817326"/>
            <a:chOff x="16341042" y="6934403"/>
            <a:chExt cx="984843" cy="28173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41042" y="6934403"/>
              <a:ext cx="984843" cy="28173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46215" y="8740268"/>
            <a:ext cx="1035330" cy="1035386"/>
            <a:chOff x="2846215" y="8740268"/>
            <a:chExt cx="1035330" cy="10353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6215" y="8740268"/>
              <a:ext cx="1035330" cy="10353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6743" y="8690475"/>
            <a:ext cx="1089380" cy="1089380"/>
            <a:chOff x="576743" y="8690475"/>
            <a:chExt cx="1089380" cy="10893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743" y="8690475"/>
              <a:ext cx="1089380" cy="10893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2" name="그룹 1014">
            <a:extLst>
              <a:ext uri="{FF2B5EF4-FFF2-40B4-BE49-F238E27FC236}">
                <a16:creationId xmlns:a16="http://schemas.microsoft.com/office/drawing/2014/main" id="{DF6DC468-3AA9-94C6-1E25-C3599EE5EDFC}"/>
              </a:ext>
            </a:extLst>
          </p:cNvPr>
          <p:cNvGrpSpPr/>
          <p:nvPr/>
        </p:nvGrpSpPr>
        <p:grpSpPr>
          <a:xfrm>
            <a:off x="3989253" y="3453542"/>
            <a:ext cx="10154614" cy="2114963"/>
            <a:chOff x="3989253" y="3453542"/>
            <a:chExt cx="10154614" cy="2114963"/>
          </a:xfrm>
        </p:grpSpPr>
        <p:pic>
          <p:nvPicPr>
            <p:cNvPr id="4" name="Object 40">
              <a:extLst>
                <a:ext uri="{FF2B5EF4-FFF2-40B4-BE49-F238E27FC236}">
                  <a16:creationId xmlns:a16="http://schemas.microsoft.com/office/drawing/2014/main" id="{35CF39AE-385E-8CC9-0278-39BBDDBE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89253" y="3453542"/>
              <a:ext cx="10154614" cy="2114963"/>
            </a:xfrm>
            <a:prstGeom prst="rect">
              <a:avLst/>
            </a:prstGeom>
          </p:spPr>
        </p:pic>
      </p:grpSp>
      <p:grpSp>
        <p:nvGrpSpPr>
          <p:cNvPr id="6" name="그룹 1015">
            <a:extLst>
              <a:ext uri="{FF2B5EF4-FFF2-40B4-BE49-F238E27FC236}">
                <a16:creationId xmlns:a16="http://schemas.microsoft.com/office/drawing/2014/main" id="{A17BC627-5E44-20BB-945D-158D626EA75C}"/>
              </a:ext>
            </a:extLst>
          </p:cNvPr>
          <p:cNvGrpSpPr/>
          <p:nvPr/>
        </p:nvGrpSpPr>
        <p:grpSpPr>
          <a:xfrm>
            <a:off x="4527730" y="2827691"/>
            <a:ext cx="4111916" cy="981787"/>
            <a:chOff x="4527730" y="2827691"/>
            <a:chExt cx="4111916" cy="981787"/>
          </a:xfrm>
        </p:grpSpPr>
        <p:pic>
          <p:nvPicPr>
            <p:cNvPr id="7" name="Object 43">
              <a:extLst>
                <a:ext uri="{FF2B5EF4-FFF2-40B4-BE49-F238E27FC236}">
                  <a16:creationId xmlns:a16="http://schemas.microsoft.com/office/drawing/2014/main" id="{610B3F10-BF2B-166C-E576-C8250028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27730" y="2827691"/>
              <a:ext cx="4111916" cy="981787"/>
            </a:xfrm>
            <a:prstGeom prst="rect">
              <a:avLst/>
            </a:prstGeom>
          </p:spPr>
        </p:pic>
      </p:grpSp>
      <p:pic>
        <p:nvPicPr>
          <p:cNvPr id="9" name="Object 45">
            <a:extLst>
              <a:ext uri="{FF2B5EF4-FFF2-40B4-BE49-F238E27FC236}">
                <a16:creationId xmlns:a16="http://schemas.microsoft.com/office/drawing/2014/main" id="{25A00102-3CAF-62AB-7604-988648AABD6A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29154" y="2607441"/>
            <a:ext cx="5306305" cy="1600000"/>
          </a:xfrm>
          <a:prstGeom prst="rect">
            <a:avLst/>
          </a:prstGeom>
        </p:spPr>
      </p:pic>
      <p:pic>
        <p:nvPicPr>
          <p:cNvPr id="11" name="Object 46">
            <a:extLst>
              <a:ext uri="{FF2B5EF4-FFF2-40B4-BE49-F238E27FC236}">
                <a16:creationId xmlns:a16="http://schemas.microsoft.com/office/drawing/2014/main" id="{8B59C22D-86ED-C028-4B40-37365648CDC2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75751" y="3856066"/>
            <a:ext cx="4150210" cy="1488848"/>
          </a:xfrm>
          <a:prstGeom prst="rect">
            <a:avLst/>
          </a:prstGeom>
        </p:spPr>
      </p:pic>
      <p:pic>
        <p:nvPicPr>
          <p:cNvPr id="12" name="Object 47">
            <a:extLst>
              <a:ext uri="{FF2B5EF4-FFF2-40B4-BE49-F238E27FC236}">
                <a16:creationId xmlns:a16="http://schemas.microsoft.com/office/drawing/2014/main" id="{4BB92F31-FD26-D770-94A8-0178D9B742AD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16495" y="3922731"/>
            <a:ext cx="4143610" cy="1429800"/>
          </a:xfrm>
          <a:prstGeom prst="rect">
            <a:avLst/>
          </a:prstGeom>
        </p:spPr>
      </p:pic>
      <p:pic>
        <p:nvPicPr>
          <p:cNvPr id="14" name="Object 48">
            <a:extLst>
              <a:ext uri="{FF2B5EF4-FFF2-40B4-BE49-F238E27FC236}">
                <a16:creationId xmlns:a16="http://schemas.microsoft.com/office/drawing/2014/main" id="{91F75175-FA59-69BB-8BDA-091BEE576FBE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64607" y="3922732"/>
            <a:ext cx="3640657" cy="1429800"/>
          </a:xfrm>
          <a:prstGeom prst="rect">
            <a:avLst/>
          </a:prstGeom>
        </p:spPr>
      </p:pic>
      <p:grpSp>
        <p:nvGrpSpPr>
          <p:cNvPr id="15" name="그룹 1016">
            <a:extLst>
              <a:ext uri="{FF2B5EF4-FFF2-40B4-BE49-F238E27FC236}">
                <a16:creationId xmlns:a16="http://schemas.microsoft.com/office/drawing/2014/main" id="{86138D6F-3082-728F-2DE2-714571EF9E12}"/>
              </a:ext>
            </a:extLst>
          </p:cNvPr>
          <p:cNvGrpSpPr/>
          <p:nvPr/>
        </p:nvGrpSpPr>
        <p:grpSpPr>
          <a:xfrm>
            <a:off x="3881545" y="6625305"/>
            <a:ext cx="10154614" cy="2114963"/>
            <a:chOff x="3881545" y="6625305"/>
            <a:chExt cx="10154614" cy="2114963"/>
          </a:xfrm>
        </p:grpSpPr>
        <p:pic>
          <p:nvPicPr>
            <p:cNvPr id="17" name="Object 50">
              <a:extLst>
                <a:ext uri="{FF2B5EF4-FFF2-40B4-BE49-F238E27FC236}">
                  <a16:creationId xmlns:a16="http://schemas.microsoft.com/office/drawing/2014/main" id="{1612E5F9-A162-98B6-9244-AC1A4FFC7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81545" y="6625305"/>
              <a:ext cx="10154614" cy="2114963"/>
            </a:xfrm>
            <a:prstGeom prst="rect">
              <a:avLst/>
            </a:prstGeom>
          </p:spPr>
        </p:pic>
      </p:grpSp>
      <p:grpSp>
        <p:nvGrpSpPr>
          <p:cNvPr id="18" name="그룹 1017">
            <a:extLst>
              <a:ext uri="{FF2B5EF4-FFF2-40B4-BE49-F238E27FC236}">
                <a16:creationId xmlns:a16="http://schemas.microsoft.com/office/drawing/2014/main" id="{D959D35B-D884-C1A2-E6B6-85C2EF66A9F8}"/>
              </a:ext>
            </a:extLst>
          </p:cNvPr>
          <p:cNvGrpSpPr/>
          <p:nvPr/>
        </p:nvGrpSpPr>
        <p:grpSpPr>
          <a:xfrm>
            <a:off x="4420023" y="5999454"/>
            <a:ext cx="4111916" cy="981787"/>
            <a:chOff x="4420023" y="5999454"/>
            <a:chExt cx="4111916" cy="981787"/>
          </a:xfrm>
        </p:grpSpPr>
        <p:pic>
          <p:nvPicPr>
            <p:cNvPr id="20" name="Object 53">
              <a:extLst>
                <a:ext uri="{FF2B5EF4-FFF2-40B4-BE49-F238E27FC236}">
                  <a16:creationId xmlns:a16="http://schemas.microsoft.com/office/drawing/2014/main" id="{6F384F4F-EF3B-0F6A-F4FD-4430B695F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20023" y="5999454"/>
              <a:ext cx="4111916" cy="981787"/>
            </a:xfrm>
            <a:prstGeom prst="rect">
              <a:avLst/>
            </a:prstGeom>
          </p:spPr>
        </p:pic>
      </p:grpSp>
      <p:pic>
        <p:nvPicPr>
          <p:cNvPr id="21" name="Object 55">
            <a:extLst>
              <a:ext uri="{FF2B5EF4-FFF2-40B4-BE49-F238E27FC236}">
                <a16:creationId xmlns:a16="http://schemas.microsoft.com/office/drawing/2014/main" id="{F7C5FDD1-795D-46C5-6CC6-2A4F887E3A77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608352" y="5779204"/>
            <a:ext cx="5190714" cy="1600000"/>
          </a:xfrm>
          <a:prstGeom prst="rect">
            <a:avLst/>
          </a:prstGeom>
        </p:spPr>
      </p:pic>
      <p:pic>
        <p:nvPicPr>
          <p:cNvPr id="23" name="Object 56">
            <a:extLst>
              <a:ext uri="{FF2B5EF4-FFF2-40B4-BE49-F238E27FC236}">
                <a16:creationId xmlns:a16="http://schemas.microsoft.com/office/drawing/2014/main" id="{D77CF1DA-8A12-0D04-3B27-1B5A871D4047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15383" y="7073975"/>
            <a:ext cx="4782305" cy="15078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31051" y="3308324"/>
            <a:ext cx="6171429" cy="5607542"/>
            <a:chOff x="2531051" y="3308324"/>
            <a:chExt cx="6171429" cy="56075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1051" y="3308324"/>
              <a:ext cx="6171429" cy="56075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8771" y="313238"/>
            <a:ext cx="11144324" cy="22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33933" y="8373190"/>
            <a:ext cx="1494039" cy="1379143"/>
            <a:chOff x="15633933" y="8373190"/>
            <a:chExt cx="1494039" cy="1379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3933" y="8373190"/>
              <a:ext cx="1494039" cy="1379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84859" y="2138165"/>
            <a:ext cx="1463813" cy="1539299"/>
            <a:chOff x="4884859" y="2138165"/>
            <a:chExt cx="1463813" cy="15392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4859" y="2138165"/>
              <a:ext cx="1463813" cy="15392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6743" y="8690475"/>
            <a:ext cx="1089380" cy="1089380"/>
            <a:chOff x="576743" y="8690475"/>
            <a:chExt cx="1089380" cy="10893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743" y="8690475"/>
              <a:ext cx="1089380" cy="10893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664596" y="8014936"/>
            <a:ext cx="5675767" cy="1355182"/>
            <a:chOff x="2664596" y="8014936"/>
            <a:chExt cx="5675767" cy="135518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64596" y="8014936"/>
              <a:ext cx="5675767" cy="13551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2964" y="7649617"/>
            <a:ext cx="7210267" cy="22417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640543" y="4226345"/>
            <a:ext cx="5952444" cy="3350437"/>
            <a:chOff x="2640543" y="4226345"/>
            <a:chExt cx="5952444" cy="335043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40543" y="4226345"/>
              <a:ext cx="5952444" cy="33504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462504" y="3308324"/>
            <a:ext cx="6171429" cy="5607542"/>
            <a:chOff x="9462504" y="3308324"/>
            <a:chExt cx="6171429" cy="560754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2504" y="3308324"/>
              <a:ext cx="6171429" cy="560754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804159" y="8090907"/>
            <a:ext cx="5488120" cy="1310378"/>
            <a:chOff x="9804159" y="8090907"/>
            <a:chExt cx="5488120" cy="131037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04159" y="8090907"/>
              <a:ext cx="5488120" cy="13103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09301" y="3822881"/>
            <a:ext cx="5877834" cy="4213460"/>
            <a:chOff x="9609301" y="3822881"/>
            <a:chExt cx="5877834" cy="421346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9301" y="3822881"/>
              <a:ext cx="5877834" cy="421346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13168" y="7797100"/>
            <a:ext cx="6642029" cy="213424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00" y="8499229"/>
            <a:ext cx="3022676" cy="64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7933" y="912837"/>
            <a:ext cx="3767181" cy="11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59445" y="2943543"/>
            <a:ext cx="20485067" cy="53587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2936" y="-2846086"/>
            <a:ext cx="17259843" cy="17259843"/>
            <a:chOff x="512936" y="-2846086"/>
            <a:chExt cx="17259843" cy="17259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936" y="-2846086"/>
              <a:ext cx="17259843" cy="172598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2506" y="803214"/>
            <a:ext cx="6083240" cy="1420211"/>
            <a:chOff x="6012506" y="803214"/>
            <a:chExt cx="6083240" cy="14202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344021" y="-1528300"/>
              <a:ext cx="1420211" cy="6083240"/>
              <a:chOff x="8344021" y="-1528300"/>
              <a:chExt cx="1420211" cy="608324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8344021" y="-1528300"/>
                <a:ext cx="1420211" cy="608324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2382" y="541355"/>
              <a:ext cx="8531514" cy="21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809" y="2782594"/>
            <a:ext cx="5234348" cy="3001242"/>
            <a:chOff x="1031809" y="2782594"/>
            <a:chExt cx="5234348" cy="300124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31809" y="2782594"/>
              <a:ext cx="5234348" cy="3001242"/>
              <a:chOff x="1031809" y="2782594"/>
              <a:chExt cx="5234348" cy="300124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1809" y="2782594"/>
                <a:ext cx="5234348" cy="300124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450942" y="3262341"/>
              <a:ext cx="2149564" cy="736485"/>
              <a:chOff x="3450942" y="3262341"/>
              <a:chExt cx="2149564" cy="7364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50942" y="3262341"/>
                <a:ext cx="2149564" cy="73648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6066" y="2992136"/>
              <a:ext cx="3292210" cy="142617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6081" y="3969055"/>
              <a:ext cx="4237638" cy="158162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76809" y="3359160"/>
              <a:ext cx="1848110" cy="1848110"/>
              <a:chOff x="1376809" y="3359160"/>
              <a:chExt cx="1848110" cy="184811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76809" y="3359160"/>
                <a:ext cx="1848110" cy="184811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31809" y="6317169"/>
            <a:ext cx="5234348" cy="3001242"/>
            <a:chOff x="1031809" y="6317169"/>
            <a:chExt cx="5234348" cy="30012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809" y="6317169"/>
              <a:ext cx="5234348" cy="30012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50942" y="6796917"/>
            <a:ext cx="2149564" cy="736485"/>
            <a:chOff x="3450942" y="6796917"/>
            <a:chExt cx="2149564" cy="7364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50942" y="6796917"/>
              <a:ext cx="2149564" cy="73648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46069" y="6507664"/>
            <a:ext cx="2984124" cy="14737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23576" y="7446487"/>
            <a:ext cx="3855790" cy="16959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16156" y="2744499"/>
            <a:ext cx="5234348" cy="3001242"/>
            <a:chOff x="6516156" y="2744499"/>
            <a:chExt cx="5234348" cy="30012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6156" y="2744499"/>
              <a:ext cx="5234348" cy="30012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35289" y="3224246"/>
            <a:ext cx="2149564" cy="736485"/>
            <a:chOff x="8935289" y="3224246"/>
            <a:chExt cx="2149564" cy="7364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5289" y="3224246"/>
              <a:ext cx="2149564" cy="73648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40362" y="2934993"/>
            <a:ext cx="2922867" cy="14642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06256" y="3873817"/>
            <a:ext cx="4157229" cy="17568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516156" y="6279074"/>
            <a:ext cx="5234348" cy="3001242"/>
            <a:chOff x="6516156" y="6279074"/>
            <a:chExt cx="5234348" cy="30012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6156" y="6279074"/>
              <a:ext cx="5234348" cy="30012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35289" y="6758821"/>
            <a:ext cx="2149564" cy="736485"/>
            <a:chOff x="8935289" y="6758821"/>
            <a:chExt cx="2149564" cy="7364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35289" y="6758821"/>
              <a:ext cx="2149564" cy="73648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26718" y="6515612"/>
            <a:ext cx="2977448" cy="14071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57447" y="7363986"/>
            <a:ext cx="4144610" cy="22753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019558" y="2744499"/>
            <a:ext cx="5234348" cy="3001242"/>
            <a:chOff x="12019558" y="2744499"/>
            <a:chExt cx="5234348" cy="300124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9558" y="2744499"/>
              <a:ext cx="5234348" cy="30012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438691" y="3224246"/>
            <a:ext cx="2149564" cy="736485"/>
            <a:chOff x="14438691" y="3224246"/>
            <a:chExt cx="2149564" cy="73648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38691" y="3224246"/>
              <a:ext cx="2149564" cy="73648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44177" y="2923894"/>
            <a:ext cx="3179638" cy="146426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62401" y="3873817"/>
            <a:ext cx="4161619" cy="175686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019558" y="6340168"/>
            <a:ext cx="5234348" cy="3001242"/>
            <a:chOff x="12019558" y="6340168"/>
            <a:chExt cx="5234348" cy="300124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9558" y="6340168"/>
              <a:ext cx="5234348" cy="300124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438691" y="6819915"/>
            <a:ext cx="2149564" cy="736485"/>
            <a:chOff x="14438691" y="6819915"/>
            <a:chExt cx="2149564" cy="73648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38691" y="6819915"/>
              <a:ext cx="2149564" cy="73648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39529" y="6568758"/>
            <a:ext cx="3195419" cy="138807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09658" y="7429500"/>
            <a:ext cx="4233419" cy="227531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873541" y="3454650"/>
            <a:ext cx="1809511" cy="1809511"/>
            <a:chOff x="6873541" y="3454650"/>
            <a:chExt cx="1809511" cy="180951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73541" y="3454650"/>
              <a:ext cx="1809511" cy="18095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324952" y="3305686"/>
            <a:ext cx="1955058" cy="1955058"/>
            <a:chOff x="12324952" y="3305686"/>
            <a:chExt cx="1955058" cy="195505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24952" y="3305686"/>
              <a:ext cx="1955058" cy="19550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98475" y="6915548"/>
            <a:ext cx="1881453" cy="1876354"/>
            <a:chOff x="1298475" y="6915548"/>
            <a:chExt cx="1881453" cy="187635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8475" y="6915548"/>
              <a:ext cx="1881453" cy="187635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749731" y="6987295"/>
            <a:ext cx="1809511" cy="1804607"/>
            <a:chOff x="6749731" y="6987295"/>
            <a:chExt cx="1809511" cy="180460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49731" y="6987295"/>
              <a:ext cx="1809511" cy="180460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324952" y="6949199"/>
            <a:ext cx="1907360" cy="1902191"/>
            <a:chOff x="12324952" y="6949199"/>
            <a:chExt cx="1907360" cy="190219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24952" y="6949199"/>
              <a:ext cx="1907360" cy="1902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377" y="-3041281"/>
            <a:ext cx="17259843" cy="17259843"/>
            <a:chOff x="619377" y="-3041281"/>
            <a:chExt cx="17259843" cy="17259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377" y="-3041281"/>
              <a:ext cx="17259843" cy="172598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6957" y="907110"/>
            <a:ext cx="6083240" cy="1420211"/>
            <a:chOff x="1426957" y="907110"/>
            <a:chExt cx="6083240" cy="14202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758471" y="-1424404"/>
              <a:ext cx="1420211" cy="6083240"/>
              <a:chOff x="3758471" y="-1424404"/>
              <a:chExt cx="1420211" cy="608324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3758471" y="-1424404"/>
                <a:ext cx="1420211" cy="608324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80071" y="569061"/>
              <a:ext cx="8969086" cy="220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1009" y="1350549"/>
            <a:ext cx="6083240" cy="533333"/>
            <a:chOff x="9601009" y="1350549"/>
            <a:chExt cx="6083240" cy="5333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601009" y="1356160"/>
              <a:ext cx="6083240" cy="466315"/>
              <a:chOff x="9601009" y="1356160"/>
              <a:chExt cx="6083240" cy="4663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1009" y="1356160"/>
                <a:ext cx="6083240" cy="46631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8433" y="1160073"/>
              <a:ext cx="7056105" cy="10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9165" y="4099867"/>
            <a:ext cx="5506171" cy="4459223"/>
            <a:chOff x="1199165" y="4099867"/>
            <a:chExt cx="5506171" cy="4459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165" y="4099867"/>
              <a:ext cx="5506171" cy="4459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51813" y="2304529"/>
            <a:ext cx="9638775" cy="6522045"/>
            <a:chOff x="7651813" y="2304529"/>
            <a:chExt cx="9638775" cy="65220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51813" y="2304529"/>
              <a:ext cx="9638775" cy="65220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00364" y="5314013"/>
            <a:ext cx="3243893" cy="3245077"/>
            <a:chOff x="13700364" y="5314013"/>
            <a:chExt cx="3243893" cy="32450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00364" y="5314013"/>
              <a:ext cx="3243893" cy="32450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98044" y="2464929"/>
            <a:ext cx="2716306" cy="2716306"/>
            <a:chOff x="5098044" y="2464929"/>
            <a:chExt cx="2716306" cy="27163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">
              <a:off x="5098044" y="2464929"/>
              <a:ext cx="2716306" cy="27163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13943" y="7360105"/>
            <a:ext cx="2687363" cy="2102281"/>
            <a:chOff x="13013943" y="7360105"/>
            <a:chExt cx="2687363" cy="21022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80378" y="7649132"/>
              <a:ext cx="765377" cy="765377"/>
              <a:chOff x="14780378" y="7649132"/>
              <a:chExt cx="765377" cy="7653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340000">
                <a:off x="14780378" y="7649132"/>
                <a:ext cx="765377" cy="7653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07903" y="7654066"/>
              <a:ext cx="1514360" cy="1514360"/>
              <a:chOff x="13307903" y="7654066"/>
              <a:chExt cx="1514360" cy="15143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040000">
                <a:off x="13307903" y="7654066"/>
                <a:ext cx="1514360" cy="151436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645732" y="4776634"/>
            <a:ext cx="994250" cy="8295238"/>
            <a:chOff x="8645732" y="4776634"/>
            <a:chExt cx="994250" cy="82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645732" y="4776634"/>
              <a:ext cx="994250" cy="82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86928" y="7686341"/>
            <a:ext cx="1519608" cy="1519608"/>
            <a:chOff x="3986928" y="7686341"/>
            <a:chExt cx="1519608" cy="15196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520000">
              <a:off x="3986928" y="7686341"/>
              <a:ext cx="1519608" cy="15196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410" y="8499229"/>
            <a:ext cx="3022657" cy="64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1266" y="979503"/>
            <a:ext cx="2997229" cy="10666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51077" y="8192951"/>
            <a:ext cx="9613210" cy="14933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441" y="1756407"/>
            <a:ext cx="18146419" cy="50905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90824" y="4423641"/>
            <a:ext cx="8360085" cy="3562371"/>
            <a:chOff x="4890824" y="4423641"/>
            <a:chExt cx="8360085" cy="35623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90824" y="4423641"/>
              <a:ext cx="8360085" cy="35623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13943" y="7360105"/>
            <a:ext cx="2687363" cy="2102281"/>
            <a:chOff x="13013943" y="7360105"/>
            <a:chExt cx="2687363" cy="21022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80378" y="7649132"/>
              <a:ext cx="765377" cy="765377"/>
              <a:chOff x="14780378" y="7649132"/>
              <a:chExt cx="765377" cy="7653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340000">
                <a:off x="14780378" y="7649132"/>
                <a:ext cx="765377" cy="7653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07903" y="7654066"/>
              <a:ext cx="1514360" cy="1514360"/>
              <a:chOff x="13307903" y="7654066"/>
              <a:chExt cx="1514360" cy="15143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040000">
                <a:off x="13307903" y="7654066"/>
                <a:ext cx="1514360" cy="151436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645732" y="4776634"/>
            <a:ext cx="994250" cy="8295238"/>
            <a:chOff x="8645732" y="4776634"/>
            <a:chExt cx="994250" cy="82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8645732" y="4776634"/>
              <a:ext cx="994250" cy="82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86928" y="7686341"/>
            <a:ext cx="1519608" cy="1519608"/>
            <a:chOff x="3986928" y="7686341"/>
            <a:chExt cx="1519608" cy="15196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520000">
              <a:off x="3986928" y="7686341"/>
              <a:ext cx="1519608" cy="15196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410" y="8499229"/>
            <a:ext cx="3022648" cy="6400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51275" y="979503"/>
            <a:ext cx="2997200" cy="10666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51077" y="8192951"/>
            <a:ext cx="9613210" cy="14933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237894" y="3014676"/>
            <a:ext cx="20565590" cy="54705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0086" y="494190"/>
            <a:ext cx="8116314" cy="192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33933" y="8373190"/>
            <a:ext cx="1494039" cy="1379143"/>
            <a:chOff x="15633933" y="8373190"/>
            <a:chExt cx="1494039" cy="1379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33933" y="8373190"/>
              <a:ext cx="1494039" cy="1379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6743" y="8690475"/>
            <a:ext cx="1089380" cy="1089380"/>
            <a:chOff x="576743" y="8690475"/>
            <a:chExt cx="1089380" cy="1089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743" y="8690475"/>
              <a:ext cx="1089380" cy="1089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315602" y="2765648"/>
            <a:ext cx="13654510" cy="6320677"/>
            <a:chOff x="2315602" y="2765648"/>
            <a:chExt cx="13654510" cy="63206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5602" y="2765648"/>
              <a:ext cx="13654510" cy="63206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06299" y="1428060"/>
            <a:ext cx="1463813" cy="1539299"/>
            <a:chOff x="14506299" y="1428060"/>
            <a:chExt cx="1463813" cy="15392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06299" y="1428060"/>
              <a:ext cx="1463813" cy="153929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61957" y="3279858"/>
            <a:ext cx="12761543" cy="550476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6876" y="494190"/>
            <a:ext cx="10658562" cy="192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33933" y="8373190"/>
            <a:ext cx="1494039" cy="1379143"/>
            <a:chOff x="15633933" y="8373190"/>
            <a:chExt cx="1494039" cy="1379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33933" y="8373190"/>
              <a:ext cx="1494039" cy="1379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6743" y="8690475"/>
            <a:ext cx="1089380" cy="1089380"/>
            <a:chOff x="576743" y="8690475"/>
            <a:chExt cx="1089380" cy="1089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743" y="8690475"/>
              <a:ext cx="1089380" cy="1089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315602" y="2765648"/>
            <a:ext cx="13654510" cy="6320677"/>
            <a:chOff x="2315602" y="2765648"/>
            <a:chExt cx="13654510" cy="63206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5602" y="2765648"/>
              <a:ext cx="13654510" cy="63206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06299" y="1428060"/>
            <a:ext cx="1463813" cy="1539299"/>
            <a:chOff x="14506299" y="1428060"/>
            <a:chExt cx="1463813" cy="15392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06299" y="1428060"/>
              <a:ext cx="1463813" cy="153929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4620" y="3859016"/>
            <a:ext cx="4511467" cy="410614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4656" y="-2800512"/>
            <a:ext cx="1420211" cy="8457143"/>
            <a:chOff x="8394656" y="-2800512"/>
            <a:chExt cx="1420211" cy="84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394656" y="-2800512"/>
              <a:ext cx="1420211" cy="84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7467" y="494190"/>
            <a:ext cx="10228695" cy="192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59955" y="9741759"/>
            <a:ext cx="18861642" cy="969152"/>
            <a:chOff x="-359955" y="9741759"/>
            <a:chExt cx="18861642" cy="969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9955" y="9741759"/>
              <a:ext cx="18861642" cy="969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33933" y="8373190"/>
            <a:ext cx="1494039" cy="1379143"/>
            <a:chOff x="15633933" y="8373190"/>
            <a:chExt cx="1494039" cy="1379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33933" y="8373190"/>
              <a:ext cx="1494039" cy="1379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6743" y="8690475"/>
            <a:ext cx="1089380" cy="1089380"/>
            <a:chOff x="576743" y="8690475"/>
            <a:chExt cx="1089380" cy="1089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743" y="8690475"/>
              <a:ext cx="1089380" cy="1089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363810" y="1167689"/>
            <a:ext cx="2343233" cy="1724050"/>
            <a:chOff x="-363810" y="1167689"/>
            <a:chExt cx="2343233" cy="17240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63810" y="1167689"/>
              <a:ext cx="979072" cy="715748"/>
              <a:chOff x="-363810" y="1167689"/>
              <a:chExt cx="979072" cy="7157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63810" y="1167689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45414" y="1657730"/>
              <a:ext cx="1234009" cy="1234009"/>
              <a:chOff x="745414" y="1657730"/>
              <a:chExt cx="1234009" cy="12340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5414" y="1657730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6295238" y="2037412"/>
            <a:ext cx="2363203" cy="1786947"/>
            <a:chOff x="16295238" y="2037412"/>
            <a:chExt cx="2363203" cy="178694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295238" y="2889800"/>
              <a:ext cx="1278384" cy="934559"/>
              <a:chOff x="16295238" y="2889800"/>
              <a:chExt cx="1278384" cy="93455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295238" y="2889800"/>
                <a:ext cx="1278384" cy="93455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47184" y="2037412"/>
              <a:ext cx="1611257" cy="1611257"/>
              <a:chOff x="17047184" y="2037412"/>
              <a:chExt cx="1611257" cy="161125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47184" y="2037412"/>
                <a:ext cx="1611257" cy="161125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315602" y="2765648"/>
            <a:ext cx="13654510" cy="6320677"/>
            <a:chOff x="2315602" y="2765648"/>
            <a:chExt cx="13654510" cy="63206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5602" y="2765648"/>
              <a:ext cx="13654510" cy="63206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06299" y="1428060"/>
            <a:ext cx="1463813" cy="1539299"/>
            <a:chOff x="14506299" y="1428060"/>
            <a:chExt cx="1463813" cy="15392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06299" y="1428060"/>
              <a:ext cx="1463813" cy="153929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97708" y="4501628"/>
            <a:ext cx="12341257" cy="27349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3968" y="1135854"/>
            <a:ext cx="5008608" cy="1041633"/>
            <a:chOff x="1853968" y="1135854"/>
            <a:chExt cx="5008608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968" y="1135854"/>
              <a:ext cx="5008608" cy="1041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8946" y="835518"/>
            <a:ext cx="4807114" cy="19385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1429" y="2768771"/>
            <a:ext cx="10942857" cy="676859"/>
            <a:chOff x="3671429" y="2768771"/>
            <a:chExt cx="10942857" cy="6768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71429" y="2768771"/>
              <a:ext cx="10937304" cy="668241"/>
              <a:chOff x="3671429" y="2768771"/>
              <a:chExt cx="10937304" cy="66824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71429" y="2768771"/>
                <a:ext cx="10937304" cy="6682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316978" y="2768771"/>
              <a:ext cx="5937055" cy="676859"/>
              <a:chOff x="7316978" y="2768771"/>
              <a:chExt cx="5937055" cy="67685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16978" y="2768771"/>
                <a:ext cx="5937055" cy="67685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650114" y="3627111"/>
            <a:ext cx="6930440" cy="3134564"/>
            <a:chOff x="4650114" y="3627111"/>
            <a:chExt cx="6930440" cy="31345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0114" y="3627111"/>
              <a:ext cx="6930440" cy="31345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47168" y="3975868"/>
            <a:ext cx="732769" cy="740190"/>
            <a:chOff x="11747168" y="3975868"/>
            <a:chExt cx="732769" cy="7401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47168" y="3975868"/>
              <a:ext cx="732769" cy="7401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3789" y="6546947"/>
            <a:ext cx="16048806" cy="38502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57187" y="3587424"/>
            <a:ext cx="6236044" cy="385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7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3968" y="1135854"/>
            <a:ext cx="5008608" cy="1041633"/>
            <a:chOff x="1853968" y="1135854"/>
            <a:chExt cx="5008608" cy="104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968" y="1135854"/>
              <a:ext cx="5008608" cy="1041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4147" y="-2864597"/>
            <a:ext cx="17067573" cy="16284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81413" y="5163827"/>
            <a:ext cx="5937055" cy="676859"/>
            <a:chOff x="2381413" y="5163827"/>
            <a:chExt cx="5937055" cy="6768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1413" y="5163827"/>
              <a:ext cx="5937055" cy="6768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8946" y="835518"/>
            <a:ext cx="4807114" cy="19385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0644" y="1320437"/>
            <a:ext cx="7075494" cy="395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58819" y="4121899"/>
            <a:ext cx="5329411" cy="29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3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39679" y="2554944"/>
            <a:ext cx="10327462" cy="3278969"/>
            <a:chOff x="2139679" y="2554944"/>
            <a:chExt cx="10327462" cy="3278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9679" y="2554944"/>
              <a:ext cx="10327462" cy="32789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7633" y="5096346"/>
            <a:ext cx="11586996" cy="5313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3968" y="1135854"/>
            <a:ext cx="5008608" cy="1041633"/>
            <a:chOff x="1853968" y="1135854"/>
            <a:chExt cx="5008608" cy="1041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3968" y="1135854"/>
              <a:ext cx="5008608" cy="104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2075" y="5605771"/>
            <a:ext cx="2420899" cy="1815675"/>
            <a:chOff x="2582075" y="5605771"/>
            <a:chExt cx="2420899" cy="18156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740000">
              <a:off x="2582075" y="5605771"/>
              <a:ext cx="2420899" cy="18156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8946" y="835518"/>
            <a:ext cx="4807114" cy="19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6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1001" y="2018238"/>
            <a:ext cx="15808765" cy="26500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53968" y="1135854"/>
            <a:ext cx="5008608" cy="1041633"/>
            <a:chOff x="1853968" y="1135854"/>
            <a:chExt cx="5008608" cy="10416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3968" y="1135854"/>
              <a:ext cx="5008608" cy="10416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7983" y="3513878"/>
            <a:ext cx="15612699" cy="59015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6043" y="3510034"/>
            <a:ext cx="14821830" cy="1854405"/>
            <a:chOff x="1596043" y="3510034"/>
            <a:chExt cx="14821830" cy="18544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043" y="3510034"/>
              <a:ext cx="14821830" cy="18544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8946" y="835518"/>
            <a:ext cx="4807114" cy="19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1970" y="750990"/>
            <a:ext cx="17168464" cy="8886805"/>
            <a:chOff x="501970" y="750990"/>
            <a:chExt cx="17168464" cy="8886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970" y="750990"/>
              <a:ext cx="17168464" cy="8886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99688" y="4427110"/>
            <a:ext cx="2956332" cy="4432118"/>
            <a:chOff x="9799688" y="4427110"/>
            <a:chExt cx="2956332" cy="4432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9688" y="4427110"/>
              <a:ext cx="2956332" cy="4432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69708" y="4542444"/>
            <a:ext cx="2404522" cy="4201449"/>
            <a:chOff x="13069708" y="4542444"/>
            <a:chExt cx="2404522" cy="42014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9708" y="4542444"/>
              <a:ext cx="2404522" cy="42014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00757" y="1343558"/>
            <a:ext cx="5132139" cy="1041633"/>
            <a:chOff x="2000757" y="1343558"/>
            <a:chExt cx="5132139" cy="10416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0757" y="1343558"/>
              <a:ext cx="5132139" cy="10416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3430" y="1043222"/>
            <a:ext cx="5121676" cy="19385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26044" y="2603919"/>
            <a:ext cx="6339187" cy="6339187"/>
            <a:chOff x="2726044" y="2603919"/>
            <a:chExt cx="6339187" cy="63391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26044" y="2603919"/>
              <a:ext cx="6339187" cy="6339187"/>
              <a:chOff x="2726044" y="2603919"/>
              <a:chExt cx="6339187" cy="633918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26044" y="2603919"/>
                <a:ext cx="6339187" cy="633918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388364" y="3424510"/>
              <a:ext cx="5014549" cy="4698005"/>
              <a:chOff x="3388364" y="3424510"/>
              <a:chExt cx="5014549" cy="46980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88364" y="3424510"/>
                <a:ext cx="5014549" cy="469800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799688" y="1693545"/>
            <a:ext cx="3927065" cy="2848899"/>
            <a:chOff x="9799688" y="1693545"/>
            <a:chExt cx="3927065" cy="28488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9688" y="1693545"/>
              <a:ext cx="3927065" cy="284889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54844" y="2074985"/>
            <a:ext cx="3969390" cy="23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8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9955" y="8260151"/>
            <a:ext cx="18861642" cy="2545998"/>
            <a:chOff x="-359955" y="8260151"/>
            <a:chExt cx="18861642" cy="2545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9955" y="8260151"/>
              <a:ext cx="18861642" cy="2545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28834" y="6948213"/>
            <a:ext cx="1739520" cy="1359557"/>
            <a:chOff x="16028834" y="6948213"/>
            <a:chExt cx="1739520" cy="1359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8834" y="6948213"/>
              <a:ext cx="1739520" cy="1359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7326" y="1086534"/>
            <a:ext cx="14934532" cy="7770609"/>
            <a:chOff x="1717326" y="1086534"/>
            <a:chExt cx="14934532" cy="7770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26" y="1086534"/>
              <a:ext cx="14934532" cy="7770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0000" y="7986012"/>
            <a:ext cx="2542775" cy="1558319"/>
            <a:chOff x="1200000" y="7986012"/>
            <a:chExt cx="2542775" cy="1558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000" y="7986012"/>
              <a:ext cx="2542775" cy="1558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467" y="8502619"/>
            <a:ext cx="3022495" cy="6298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5199" y="907541"/>
            <a:ext cx="3768714" cy="11492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83226" y="2223496"/>
            <a:ext cx="19132219" cy="7533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59574" y="4924496"/>
            <a:ext cx="618671" cy="284404"/>
            <a:chOff x="14059574" y="4924496"/>
            <a:chExt cx="618671" cy="284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14059574" y="4924496"/>
              <a:ext cx="618671" cy="284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20803" y="4921527"/>
            <a:ext cx="410993" cy="402283"/>
            <a:chOff x="4120803" y="4921527"/>
            <a:chExt cx="410993" cy="402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803" y="4921527"/>
              <a:ext cx="410993" cy="402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0476" y="2437530"/>
            <a:ext cx="2343233" cy="1724050"/>
            <a:chOff x="14950476" y="2437530"/>
            <a:chExt cx="2343233" cy="17240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50476" y="2437530"/>
              <a:ext cx="979072" cy="715748"/>
              <a:chOff x="14950476" y="2437530"/>
              <a:chExt cx="979072" cy="71574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0476" y="2437530"/>
                <a:ext cx="979072" cy="71574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059700" y="2927571"/>
              <a:ext cx="1234009" cy="1234009"/>
              <a:chOff x="16059700" y="2927571"/>
              <a:chExt cx="1234009" cy="12340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59700" y="2927571"/>
                <a:ext cx="1234009" cy="12340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75891" y="3942174"/>
            <a:ext cx="1234009" cy="1234009"/>
            <a:chOff x="1175891" y="3942174"/>
            <a:chExt cx="1234009" cy="12340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91" y="3942174"/>
              <a:ext cx="1234009" cy="1234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19805" y="6948213"/>
            <a:ext cx="4620222" cy="2584937"/>
            <a:chOff x="11719805" y="6948213"/>
            <a:chExt cx="4620222" cy="25849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9805" y="6948213"/>
              <a:ext cx="4620222" cy="258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7129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사용자 지정</PresentationFormat>
  <Paragraphs>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9</cp:revision>
  <dcterms:created xsi:type="dcterms:W3CDTF">2024-03-14T18:06:54Z</dcterms:created>
  <dcterms:modified xsi:type="dcterms:W3CDTF">2024-03-15T00:41:26Z</dcterms:modified>
</cp:coreProperties>
</file>